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364" r:id="rId3"/>
    <p:sldId id="258" r:id="rId4"/>
    <p:sldId id="260" r:id="rId5"/>
    <p:sldId id="366" r:id="rId6"/>
    <p:sldId id="362" r:id="rId7"/>
    <p:sldId id="2076137120" r:id="rId8"/>
    <p:sldId id="2076137122" r:id="rId9"/>
    <p:sldId id="2076137121" r:id="rId10"/>
    <p:sldId id="4963" r:id="rId11"/>
    <p:sldId id="2076137125" r:id="rId12"/>
    <p:sldId id="2076137126" r:id="rId13"/>
    <p:sldId id="4977" r:id="rId14"/>
    <p:sldId id="367" r:id="rId15"/>
    <p:sldId id="4982" r:id="rId16"/>
    <p:sldId id="369" r:id="rId17"/>
    <p:sldId id="370" r:id="rId18"/>
    <p:sldId id="2076137124" r:id="rId19"/>
    <p:sldId id="368" r:id="rId20"/>
    <p:sldId id="2076137127" r:id="rId21"/>
    <p:sldId id="2076137128" r:id="rId22"/>
    <p:sldId id="4987" r:id="rId23"/>
    <p:sldId id="4986" r:id="rId24"/>
    <p:sldId id="4997" r:id="rId25"/>
    <p:sldId id="4998" r:id="rId26"/>
    <p:sldId id="5000" r:id="rId27"/>
    <p:sldId id="4999" r:id="rId28"/>
    <p:sldId id="4983" r:id="rId29"/>
    <p:sldId id="4989" r:id="rId30"/>
    <p:sldId id="4994" r:id="rId31"/>
    <p:sldId id="4990" r:id="rId32"/>
    <p:sldId id="4991" r:id="rId33"/>
    <p:sldId id="4992" r:id="rId34"/>
    <p:sldId id="4995" r:id="rId35"/>
    <p:sldId id="484" r:id="rId36"/>
    <p:sldId id="485" r:id="rId37"/>
    <p:sldId id="4988" r:id="rId38"/>
    <p:sldId id="4981" r:id="rId39"/>
    <p:sldId id="380" r:id="rId40"/>
    <p:sldId id="376" r:id="rId41"/>
    <p:sldId id="4993" r:id="rId42"/>
    <p:sldId id="4996" r:id="rId43"/>
    <p:sldId id="5001" r:id="rId44"/>
    <p:sldId id="360" r:id="rId45"/>
    <p:sldId id="359" r:id="rId46"/>
    <p:sldId id="346" r:id="rId47"/>
    <p:sldId id="347" r:id="rId48"/>
    <p:sldId id="352" r:id="rId49"/>
    <p:sldId id="361" r:id="rId50"/>
    <p:sldId id="365" r:id="rId51"/>
    <p:sldId id="351" r:id="rId52"/>
    <p:sldId id="348" r:id="rId53"/>
    <p:sldId id="349" r:id="rId54"/>
    <p:sldId id="355" r:id="rId55"/>
    <p:sldId id="354" r:id="rId56"/>
    <p:sldId id="356" r:id="rId57"/>
    <p:sldId id="4965" r:id="rId58"/>
    <p:sldId id="4968" r:id="rId59"/>
    <p:sldId id="4973" r:id="rId60"/>
    <p:sldId id="4974" r:id="rId61"/>
    <p:sldId id="4975" r:id="rId62"/>
    <p:sldId id="4976" r:id="rId63"/>
    <p:sldId id="4969" r:id="rId64"/>
    <p:sldId id="4970" r:id="rId65"/>
    <p:sldId id="363" r:id="rId6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57"/>
            <p14:sldId id="364"/>
            <p14:sldId id="258"/>
            <p14:sldId id="260"/>
            <p14:sldId id="366"/>
            <p14:sldId id="362"/>
            <p14:sldId id="2076137120"/>
            <p14:sldId id="2076137122"/>
            <p14:sldId id="2076137121"/>
            <p14:sldId id="4963"/>
            <p14:sldId id="2076137125"/>
            <p14:sldId id="2076137126"/>
          </p14:sldIdLst>
        </p14:section>
        <p14:section name="Day 1" id="{94E4BC8D-4C6B-497C-AF0B-DB8F23016922}">
          <p14:sldIdLst>
            <p14:sldId id="4977"/>
            <p14:sldId id="367"/>
            <p14:sldId id="4982"/>
            <p14:sldId id="369"/>
            <p14:sldId id="370"/>
            <p14:sldId id="2076137124"/>
            <p14:sldId id="368"/>
            <p14:sldId id="2076137127"/>
            <p14:sldId id="2076137128"/>
            <p14:sldId id="4987"/>
            <p14:sldId id="4986"/>
            <p14:sldId id="4997"/>
            <p14:sldId id="4998"/>
            <p14:sldId id="5000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  <p14:sldId id="5001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Administrator 2021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FE9A8-F0D4-471F-8B07-542FA136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45" y="612985"/>
            <a:ext cx="4783710" cy="44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121F2-1B28-43B6-8512-19FF2C766F4B}"/>
              </a:ext>
            </a:extLst>
          </p:cNvPr>
          <p:cNvSpPr txBox="1"/>
          <p:nvPr/>
        </p:nvSpPr>
        <p:spPr>
          <a:xfrm>
            <a:off x="2865919" y="3248783"/>
            <a:ext cx="170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Content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EF4B5-1415-41AB-81DF-DE4632BCF2ED}"/>
              </a:ext>
            </a:extLst>
          </p:cNvPr>
          <p:cNvSpPr txBox="1"/>
          <p:nvPr/>
        </p:nvSpPr>
        <p:spPr>
          <a:xfrm>
            <a:off x="3982299" y="3600267"/>
            <a:ext cx="17060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Practical</a:t>
            </a:r>
            <a:r>
              <a:rPr lang="en-US" sz="2000" dirty="0"/>
              <a:t> </a:t>
            </a:r>
            <a:r>
              <a:rPr lang="en-US" sz="14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02130-AF57-4EFD-B138-90B044EC1E01}"/>
              </a:ext>
            </a:extLst>
          </p:cNvPr>
          <p:cNvSpPr txBox="1"/>
          <p:nvPr/>
        </p:nvSpPr>
        <p:spPr>
          <a:xfrm>
            <a:off x="5053779" y="3271604"/>
            <a:ext cx="170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Test-taking</a:t>
            </a:r>
            <a:br>
              <a:rPr lang="en-US" sz="1400" dirty="0"/>
            </a:br>
            <a:r>
              <a:rPr lang="en-US" sz="14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037722-57DE-45A5-A70A-794173D0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36733" y="952022"/>
            <a:ext cx="2578166" cy="27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1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1" y="2812001"/>
            <a:ext cx="1811576" cy="181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A6456-FD77-41DD-81F7-9E57186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10" y="627708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530576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920976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291B6-6E73-4131-A5B4-7B8EA5A47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26" y="3150696"/>
            <a:ext cx="1467946" cy="14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compute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Apps/functions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Blob and file services</a:t>
            </a:r>
          </a:p>
          <a:p>
            <a:pPr lvl="1"/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Backup and Recovery</a:t>
            </a:r>
          </a:p>
          <a:p>
            <a:r>
              <a:rPr lang="en-US" dirty="0"/>
              <a:t>Azure Identity</a:t>
            </a:r>
          </a:p>
          <a:p>
            <a:r>
              <a:rPr lang="en-US" dirty="0"/>
              <a:t>Azure Security &amp; Governance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27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2039</TotalTime>
  <Words>577</Words>
  <Application>Microsoft Office PowerPoint</Application>
  <PresentationFormat>On-screen Show (16:9)</PresentationFormat>
  <Paragraphs>209</Paragraphs>
  <Slides>65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Courier New</vt:lpstr>
      <vt:lpstr>Gotham Light</vt:lpstr>
      <vt:lpstr>Gotham Medium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Session Recordings</vt:lpstr>
      <vt:lpstr>Session Recordings</vt:lpstr>
      <vt:lpstr>Session Recordings</vt:lpstr>
      <vt:lpstr>Azure Administrator 2021 Changes</vt:lpstr>
      <vt:lpstr>Tim's Cert Study Model</vt:lpstr>
      <vt:lpstr>Thank You!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Azure Virtual Machine</vt:lpstr>
      <vt:lpstr>Availability Set</vt:lpstr>
      <vt:lpstr>Availability Zone</vt:lpstr>
      <vt:lpstr>Availability Set</vt:lpstr>
      <vt:lpstr>Instant Restore</vt:lpstr>
      <vt:lpstr>Azure Site Recovery (ASR)</vt:lpstr>
      <vt:lpstr>Azure Monitor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Azure Log Analytics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161</cp:revision>
  <cp:lastPrinted>2020-03-03T17:03:58Z</cp:lastPrinted>
  <dcterms:created xsi:type="dcterms:W3CDTF">2015-09-28T19:52:00Z</dcterms:created>
  <dcterms:modified xsi:type="dcterms:W3CDTF">2021-05-17T14:14:42Z</dcterms:modified>
</cp:coreProperties>
</file>